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5" r:id="rId12"/>
    <p:sldId id="260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CDB94-E629-4404-B45D-1E351BEA5A5C}" v="199" dt="2022-11-02T13:31:23.752"/>
    <p1510:client id="{211AD6CB-8FFA-2341-8EC2-F7C0E7D77A73}" v="2" dt="2022-11-04T17:49:50.463"/>
    <p1510:client id="{AA9A0692-6E72-61C9-6F2B-882F028C80DA}" v="21" dt="2022-11-04T18:46:31.085"/>
    <p1510:client id="{C10FA587-8D27-E0F9-BD06-3E3BA0577B6C}" v="155" dt="2022-11-03T19:20:29.320"/>
    <p1510:client id="{D856E821-32A8-5E7E-C650-803CB3606837}" v="2" dt="2023-04-18T17:16:57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Title of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[Student Name]</a:t>
            </a:r>
          </a:p>
          <a:p>
            <a:r>
              <a:rPr lang="en-US" dirty="0">
                <a:cs typeface="Calibri"/>
              </a:rPr>
              <a:t>Class of 20XX</a:t>
            </a:r>
          </a:p>
          <a:p>
            <a:r>
              <a:rPr lang="en-US" dirty="0">
                <a:cs typeface="Calibri"/>
              </a:rPr>
              <a:t>[Mentor Name]</a:t>
            </a:r>
          </a:p>
          <a:p>
            <a:r>
              <a:rPr lang="en-US" dirty="0">
                <a:cs typeface="Calibri"/>
              </a:rPr>
              <a:t>Department of [Mentor's Department]</a:t>
            </a:r>
          </a:p>
          <a:p>
            <a:r>
              <a:rPr lang="en-US" dirty="0">
                <a:cs typeface="Calibri"/>
              </a:rPr>
              <a:t>Division of [Mentor's Division] (if applicable)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3F720C-C64D-AB98-86DD-B65D1C511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FE33-9EA0-61F1-398F-55A70A2E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References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A53F-6AD3-51B3-FF7D-B4D90A26C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5F8704-D918-0409-7C36-136F46258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3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DAD21-560A-1E5C-96BE-03A10FFD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Project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91F44-3FC9-D80D-A202-211ECB7DF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Project title</a:t>
            </a:r>
          </a:p>
          <a:p>
            <a:r>
              <a:rPr lang="en-US" dirty="0">
                <a:cs typeface="Calibri"/>
              </a:rPr>
              <a:t>1-2 sentences giving an overview of your project 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33BBEAB-ED5F-1A24-ACA2-374EFC96B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2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2FC6-6A99-3419-E3B8-BE00E45B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Project Aims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7CB0-CFB7-D5BC-8570-13D36797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Concisely state the goals of the proposed research and summarize the expected outcome(s).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1611705-25DA-5FEC-8706-55021F6EB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6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C3A5E-F1A7-B348-1635-3D27BA69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Significance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4AB50-4DC9-0072-865B-44A334D7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Explain the importance of the problem that this project addressed as well as how the proposed project improves scientific knowledge and/or clinical practice.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6F3D6E-738B-0F77-49FA-AC63DCC81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6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B0A4B-5433-1F45-60E0-FC12C666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Innovation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55BD7-B48D-50B0-7872-CF6A3C10E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Explain how the application challenged or added to current research or clinical practice paradigms. </a:t>
            </a:r>
          </a:p>
          <a:p>
            <a:r>
              <a:rPr lang="en-US" dirty="0">
                <a:ea typeface="+mn-lt"/>
                <a:cs typeface="+mn-lt"/>
              </a:rPr>
              <a:t>Describe any novel methods, instrumentation or interventions used, and any advantage over existing methods, instrumentation, or interventions.</a:t>
            </a:r>
            <a:endParaRPr lang="en-US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231149-B79E-7DB4-C05E-5919DED1E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3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FC658-3635-8BC4-2D9C-AC7226C6F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A95F-6D97-2585-2C86-F76580344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Describe the overall strategy, study design, study conditions (e.g., treatments/interventions), method for gathering data, sampling strategy and sample size, and data analysis.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08CC77-1A7F-19DC-8646-99907786D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6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E7A-4FDE-5A3B-6860-2255A8B7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3BF1C-0FCA-DE4F-8322-DB7097E6B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Describe the outcomes or results of your project.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AC271-B427-8CF0-5B25-D81789478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09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B507-BFA9-80DF-BEA5-2652AEFC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D937-196F-63C0-3D20-24E3F256C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Discuss the significance of your results. 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5BC65-45FD-3366-60A7-2E86094E8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8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28F9-FC3F-A9C4-6ED0-4D38867FC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Reflective Summary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6AF10-5489-36C9-8C3E-AB07CDB91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What specialty or next step are you pursuing?</a:t>
            </a:r>
          </a:p>
          <a:p>
            <a:r>
              <a:rPr lang="en-US" dirty="0">
                <a:cs typeface="Calibri" panose="020F0502020204030204"/>
              </a:rPr>
              <a:t>How has research helped you reach your goals?</a:t>
            </a:r>
          </a:p>
          <a:p>
            <a:r>
              <a:rPr lang="en-US" dirty="0">
                <a:cs typeface="Calibri" panose="020F0502020204030204"/>
              </a:rPr>
              <a:t>How did you grow as a researcher during this project?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FCD72-337B-8236-6B6D-CB6E9ABF8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050" y="6002066"/>
            <a:ext cx="22669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1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d27623-b577-42da-8c89-46e9ee3f5945">
      <Terms xmlns="http://schemas.microsoft.com/office/infopath/2007/PartnerControls"/>
    </lcf76f155ced4ddcb4097134ff3c332f>
    <TaxCatchAll xmlns="d8da8b30-0f3f-4866-aa4f-2cdba71f9a9c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AE863BFE2974398D84A85A6E920DC" ma:contentTypeVersion="17" ma:contentTypeDescription="Create a new document." ma:contentTypeScope="" ma:versionID="ce31304de203b2461a9a4ebb8dc71a7c">
  <xsd:schema xmlns:xsd="http://www.w3.org/2001/XMLSchema" xmlns:xs="http://www.w3.org/2001/XMLSchema" xmlns:p="http://schemas.microsoft.com/office/2006/metadata/properties" xmlns:ns1="http://schemas.microsoft.com/sharepoint/v3" xmlns:ns2="34d27623-b577-42da-8c89-46e9ee3f5945" xmlns:ns3="d8da8b30-0f3f-4866-aa4f-2cdba71f9a9c" targetNamespace="http://schemas.microsoft.com/office/2006/metadata/properties" ma:root="true" ma:fieldsID="f93fdb27252d0562f0f1aa34bbc5b5a4" ns1:_="" ns2:_="" ns3:_="">
    <xsd:import namespace="http://schemas.microsoft.com/sharepoint/v3"/>
    <xsd:import namespace="34d27623-b577-42da-8c89-46e9ee3f5945"/>
    <xsd:import namespace="d8da8b30-0f3f-4866-aa4f-2cdba71f9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27623-b577-42da-8c89-46e9ee3f59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a334f6d-145c-48f5-a65d-b244e2ab2c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a8b30-0f3f-4866-aa4f-2cdba71f9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ab0cb17-2f47-494f-8763-bbfaa24f7aa0}" ma:internalName="TaxCatchAll" ma:showField="CatchAllData" ma:web="d8da8b30-0f3f-4866-aa4f-2cdba71f9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91E60A-817B-43BC-86BF-5D045974205D}">
  <ds:schemaRefs>
    <ds:schemaRef ds:uri="http://schemas.microsoft.com/office/2006/metadata/properties"/>
    <ds:schemaRef ds:uri="http://schemas.microsoft.com/office/infopath/2007/PartnerControls"/>
    <ds:schemaRef ds:uri="34d27623-b577-42da-8c89-46e9ee3f5945"/>
    <ds:schemaRef ds:uri="d8da8b30-0f3f-4866-aa4f-2cdba71f9a9c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8BED87A-6EE0-4598-9116-1931813DE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A82D6B-F3CB-4665-A812-A3D1E46CB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d27623-b577-42da-8c89-46e9ee3f5945"/>
    <ds:schemaRef ds:uri="d8da8b30-0f3f-4866-aa4f-2cdba71f9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Title of Project</vt:lpstr>
      <vt:lpstr>Project Overview</vt:lpstr>
      <vt:lpstr>Project Aims </vt:lpstr>
      <vt:lpstr>Significance </vt:lpstr>
      <vt:lpstr>Innovation </vt:lpstr>
      <vt:lpstr>Methods</vt:lpstr>
      <vt:lpstr>Results</vt:lpstr>
      <vt:lpstr>Discussion</vt:lpstr>
      <vt:lpstr>Reflective Summary </vt:lpstr>
      <vt:lpstr>References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120</cp:revision>
  <dcterms:created xsi:type="dcterms:W3CDTF">2022-11-02T13:16:50Z</dcterms:created>
  <dcterms:modified xsi:type="dcterms:W3CDTF">2023-04-18T17:17:10Z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0x0101006BAAE863BFE2974398D84A85A6E920DC</vt:lpwstr>
  </property>
  <property fmtid="{D5CDD505-2E9C-101B-9397-08002B2CF9AE}" pid="3" name="MediaServiceImageTags">
    <vt:lpwstr/>
  </property>
</Properties>
</file>