
<file path=[Content_Types].xml><?xml version="1.0" encoding="utf-8"?>
<Types xmlns="http://schemas.openxmlformats.org/package/2006/content-types">
  <Default Extension="jpeg" ContentType="image/jpeg"/>
  <Default Extension="jpg" ContentType="image/tif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2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2382" y="5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DDA7-00B2-4A7A-967E-A209F3760B2C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A095-FE52-4DBE-879C-3313A63EF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324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DDA7-00B2-4A7A-967E-A209F3760B2C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A095-FE52-4DBE-879C-3313A63EF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68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DDA7-00B2-4A7A-967E-A209F3760B2C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A095-FE52-4DBE-879C-3313A63EF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49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DDA7-00B2-4A7A-967E-A209F3760B2C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A095-FE52-4DBE-879C-3313A63EF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0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DDA7-00B2-4A7A-967E-A209F3760B2C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A095-FE52-4DBE-879C-3313A63EF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25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DDA7-00B2-4A7A-967E-A209F3760B2C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A095-FE52-4DBE-879C-3313A63EF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233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DDA7-00B2-4A7A-967E-A209F3760B2C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A095-FE52-4DBE-879C-3313A63EF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852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DDA7-00B2-4A7A-967E-A209F3760B2C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A095-FE52-4DBE-879C-3313A63EF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765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DDA7-00B2-4A7A-967E-A209F3760B2C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A095-FE52-4DBE-879C-3313A63EF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274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DDA7-00B2-4A7A-967E-A209F3760B2C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A095-FE52-4DBE-879C-3313A63EF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26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DDA7-00B2-4A7A-967E-A209F3760B2C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A095-FE52-4DBE-879C-3313A63EF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383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3DDA7-00B2-4A7A-967E-A209F3760B2C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8A095-FE52-4DBE-879C-3313A63EF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59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39000" r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A6FEE1F-A357-44CE-9E94-2BC8122AEA68}"/>
              </a:ext>
            </a:extLst>
          </p:cNvPr>
          <p:cNvSpPr txBox="1"/>
          <p:nvPr/>
        </p:nvSpPr>
        <p:spPr>
          <a:xfrm>
            <a:off x="677721" y="221572"/>
            <a:ext cx="6421483" cy="1173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93" b="1" dirty="0">
                <a:latin typeface="Georgia" panose="02040502050405020303" pitchFamily="18" charset="0"/>
                <a:cs typeface="Times New Roman" panose="02020603050405020304" pitchFamily="18" charset="0"/>
              </a:rPr>
              <a:t>DEPARTMENT OF PHARMACOLOGY</a:t>
            </a:r>
            <a:endParaRPr lang="en-US" sz="2493" b="1" dirty="0">
              <a:latin typeface="Helvetica" panose="020B06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93" b="1" dirty="0">
                <a:latin typeface="Georgia" panose="02040502050405020303" pitchFamily="18" charset="0"/>
                <a:cs typeface="Times New Roman" panose="02020603050405020304" pitchFamily="18" charset="0"/>
              </a:rPr>
              <a:t>SEMINAR SERIES</a:t>
            </a:r>
            <a:endParaRPr lang="en-US" sz="2493" b="1" dirty="0">
              <a:latin typeface="Helvetica" panose="020B0604020202020204" pitchFamily="34" charset="0"/>
              <a:cs typeface="Times New Roman" panose="02020603050405020304" pitchFamily="18" charset="0"/>
            </a:endParaRPr>
          </a:p>
          <a:p>
            <a:r>
              <a:rPr lang="en-US" sz="2040" dirty="0"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011659-21F9-4403-A783-4C85F16287D1}"/>
              </a:ext>
            </a:extLst>
          </p:cNvPr>
          <p:cNvSpPr txBox="1"/>
          <p:nvPr/>
        </p:nvSpPr>
        <p:spPr>
          <a:xfrm>
            <a:off x="175099" y="7195955"/>
            <a:ext cx="74013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</a:p>
          <a:p>
            <a:pPr algn="ctr"/>
            <a:r>
              <a:rPr lang="en-US" sz="2000" b="1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Department of Biology</a:t>
            </a:r>
          </a:p>
          <a:p>
            <a:pPr algn="ctr"/>
            <a:r>
              <a:rPr lang="en-US" sz="2000" b="1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University of the Incarnate Word</a:t>
            </a:r>
          </a:p>
          <a:p>
            <a:pPr algn="ctr"/>
            <a:r>
              <a:rPr lang="en-US" sz="2000" b="1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 Antonio, Texas</a:t>
            </a:r>
            <a:endParaRPr lang="en-US" sz="2000" dirty="0"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0F8F84-8FE7-40BA-B6D4-EED32A9B7335}"/>
              </a:ext>
            </a:extLst>
          </p:cNvPr>
          <p:cNvSpPr txBox="1"/>
          <p:nvPr/>
        </p:nvSpPr>
        <p:spPr>
          <a:xfrm>
            <a:off x="778777" y="8727086"/>
            <a:ext cx="62507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518145">
              <a:defRPr/>
            </a:pPr>
            <a:r>
              <a:rPr lang="en-US" b="1" dirty="0">
                <a:solidFill>
                  <a:prstClr val="black"/>
                </a:solidFill>
                <a:latin typeface="Georgia" panose="02040502050405020303" pitchFamily="18" charset="0"/>
              </a:rPr>
              <a:t>Wednesday, February 1, 2023</a:t>
            </a:r>
          </a:p>
          <a:p>
            <a:pPr algn="ctr" defTabSz="518145">
              <a:defRPr/>
            </a:pPr>
            <a:r>
              <a:rPr lang="en-US" b="1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12:00pm – 444B - LSOM</a:t>
            </a:r>
            <a:endParaRPr lang="en-US" dirty="0">
              <a:solidFill>
                <a:prstClr val="black"/>
              </a:solidFill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F9DB09-F4EA-4029-8878-116DD81BA21B}"/>
              </a:ext>
            </a:extLst>
          </p:cNvPr>
          <p:cNvSpPr txBox="1"/>
          <p:nvPr/>
        </p:nvSpPr>
        <p:spPr>
          <a:xfrm>
            <a:off x="1670361" y="11488928"/>
            <a:ext cx="6988668" cy="336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87" dirty="0">
                <a:latin typeface="Georgia" panose="02040502050405020303" pitchFamily="18" charset="0"/>
              </a:rPr>
              <a:t>For information, contact Ann W. Miller @ millera5@uthscsa.edu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269F214-DBDF-4EA1-9468-2E402A4EB23E}"/>
              </a:ext>
            </a:extLst>
          </p:cNvPr>
          <p:cNvSpPr txBox="1"/>
          <p:nvPr/>
        </p:nvSpPr>
        <p:spPr>
          <a:xfrm>
            <a:off x="686973" y="3277556"/>
            <a:ext cx="64214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18145">
              <a:defRPr/>
            </a:pPr>
            <a:r>
              <a:rPr lang="en-US" sz="2400" b="1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Marieke Burleson, Ph.D.</a:t>
            </a:r>
            <a:endParaRPr lang="en-US" sz="1400" dirty="0">
              <a:solidFill>
                <a:prstClr val="black"/>
              </a:solidFill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F153CE-61CC-44A5-AE76-E43E4488C449}"/>
              </a:ext>
            </a:extLst>
          </p:cNvPr>
          <p:cNvSpPr txBox="1"/>
          <p:nvPr/>
        </p:nvSpPr>
        <p:spPr>
          <a:xfrm>
            <a:off x="1162981" y="2989686"/>
            <a:ext cx="5469467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40" b="1" dirty="0">
                <a:latin typeface="Georgia" panose="02040502050405020303" pitchFamily="18" charset="0"/>
              </a:rPr>
              <a:t>presented by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359EF1-DF7C-4F89-BCE7-00DD2A179BEC}"/>
              </a:ext>
            </a:extLst>
          </p:cNvPr>
          <p:cNvSpPr txBox="1"/>
          <p:nvPr/>
        </p:nvSpPr>
        <p:spPr>
          <a:xfrm>
            <a:off x="2756266" y="9679579"/>
            <a:ext cx="49377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Georgia" panose="02040502050405020303" pitchFamily="18" charset="0"/>
              </a:rPr>
              <a:t>For more information contact Ann Miller (millera5@uthscsa.edu)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7037F8-0D00-4F07-A4A6-CADD6A725640}"/>
              </a:ext>
            </a:extLst>
          </p:cNvPr>
          <p:cNvSpPr txBox="1"/>
          <p:nvPr/>
        </p:nvSpPr>
        <p:spPr>
          <a:xfrm>
            <a:off x="175100" y="1378042"/>
            <a:ext cx="726139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dirty="0">
                <a:latin typeface="Georgia" panose="02040502050405020303" pitchFamily="18" charset="0"/>
              </a:rPr>
              <a:t>Mediator Subunit 12 acts as a Tumor Suppressor by Restricting GL13-dependent SHH Signaling</a:t>
            </a:r>
          </a:p>
        </p:txBody>
      </p:sp>
      <p:pic>
        <p:nvPicPr>
          <p:cNvPr id="8" name="Picture 7" descr="A close-up of a person smiling&#10;&#10;Description automatically generated">
            <a:extLst>
              <a:ext uri="{FF2B5EF4-FFF2-40B4-BE49-F238E27FC236}">
                <a16:creationId xmlns:a16="http://schemas.microsoft.com/office/drawing/2014/main" id="{BA7BDB20-8C6D-09D5-E2EC-063C7246AA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0474" y="3880885"/>
            <a:ext cx="2714625" cy="325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756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80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Georgia</vt:lpstr>
      <vt:lpstr>Helvetica</vt:lpstr>
      <vt:lpstr>Times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Miller, Ann W</dc:creator>
  <cp:lastModifiedBy>Miller, Ann W</cp:lastModifiedBy>
  <cp:revision>21</cp:revision>
  <cp:lastPrinted>2022-12-13T21:42:37Z</cp:lastPrinted>
  <dcterms:created xsi:type="dcterms:W3CDTF">2022-02-28T21:14:04Z</dcterms:created>
  <dcterms:modified xsi:type="dcterms:W3CDTF">2023-01-13T21:21:35Z</dcterms:modified>
</cp:coreProperties>
</file>